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84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6CCA-C15E-4605-B973-56391892402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477B-2049-4803-9190-3091239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" y="0"/>
            <a:ext cx="9101518" cy="67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3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73151"/>
            <a:ext cx="8970264" cy="67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302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" y="0"/>
            <a:ext cx="9020387" cy="6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2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" y="91440"/>
            <a:ext cx="9080130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298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" y="0"/>
            <a:ext cx="8962263" cy="6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1" y="0"/>
            <a:ext cx="8998915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8" y="0"/>
            <a:ext cx="9026088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289" y="-486728"/>
            <a:ext cx="12773025" cy="9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Kurnia Yahya</dc:creator>
  <cp:lastModifiedBy>Kurnia Yahya</cp:lastModifiedBy>
  <cp:revision>1</cp:revision>
  <dcterms:created xsi:type="dcterms:W3CDTF">2020-07-01T11:14:30Z</dcterms:created>
  <dcterms:modified xsi:type="dcterms:W3CDTF">2020-07-01T11:23:10Z</dcterms:modified>
</cp:coreProperties>
</file>